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533CB-3367-490D-9553-8E59A4630E9E}" type="datetimeFigureOut">
              <a:rPr lang="sv-SE" smtClean="0"/>
              <a:pPr/>
              <a:t>2012-11-14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582B9-6806-43D7-AB01-647653A58815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ingfang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581128"/>
            <a:ext cx="2809875" cy="1628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27" name="Picture 3" descr="C:\Users\Jingfang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52736"/>
            <a:ext cx="4408057" cy="10801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860032" y="260648"/>
            <a:ext cx="39249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latin typeface="Times New Roman" pitchFamily="18" charset="0"/>
                <a:cs typeface="Times New Roman" pitchFamily="18" charset="0"/>
              </a:rPr>
              <a:t>Network development </a:t>
            </a:r>
            <a:r>
              <a:rPr lang="sv-SE" b="1" dirty="0" smtClean="0">
                <a:latin typeface="Times New Roman" pitchFamily="18" charset="0"/>
                <a:cs typeface="Times New Roman" pitchFamily="18" charset="0"/>
              </a:rPr>
              <a:t>strategies</a:t>
            </a:r>
          </a:p>
          <a:p>
            <a:pPr>
              <a:buFontTx/>
              <a:buChar char="-"/>
            </a:pP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4G Network</a:t>
            </a:r>
          </a:p>
          <a:p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v-SE" dirty="0" smtClean="0">
                <a:latin typeface="Times New Roman" pitchFamily="18" charset="0"/>
                <a:cs typeface="Times New Roman" pitchFamily="18" charset="0"/>
              </a:rPr>
            </a:br>
            <a:r>
              <a:rPr lang="sv-SE" b="1" dirty="0">
                <a:latin typeface="Times New Roman" pitchFamily="18" charset="0"/>
                <a:cs typeface="Times New Roman" pitchFamily="18" charset="0"/>
              </a:rPr>
              <a:t>Joint </a:t>
            </a:r>
            <a:r>
              <a:rPr lang="sv-SE" b="1" dirty="0" smtClean="0">
                <a:latin typeface="Times New Roman" pitchFamily="18" charset="0"/>
                <a:cs typeface="Times New Roman" pitchFamily="18" charset="0"/>
              </a:rPr>
              <a:t>venture</a:t>
            </a:r>
          </a:p>
          <a:p>
            <a:pPr>
              <a:buFontTx/>
              <a:buChar char="-"/>
            </a:pP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NBN Co </a:t>
            </a: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NBN Co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an Australian government-owned corporation</a:t>
            </a: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sv-SE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v-SE" b="1" dirty="0" smtClean="0">
                <a:latin typeface="Times New Roman" pitchFamily="18" charset="0"/>
                <a:cs typeface="Times New Roman" pitchFamily="18" charset="0"/>
              </a:rPr>
              <a:t>Customer and </a:t>
            </a:r>
            <a:r>
              <a:rPr lang="sv-SE" b="1" dirty="0" smtClean="0">
                <a:latin typeface="Times New Roman" pitchFamily="18" charset="0"/>
                <a:cs typeface="Times New Roman" pitchFamily="18" charset="0"/>
              </a:rPr>
              <a:t>service </a:t>
            </a:r>
            <a:r>
              <a:rPr lang="sv-SE" b="1" dirty="0" smtClean="0">
                <a:latin typeface="Times New Roman" pitchFamily="18" charset="0"/>
                <a:cs typeface="Times New Roman" pitchFamily="18" charset="0"/>
              </a:rPr>
              <a:t>strategy</a:t>
            </a:r>
          </a:p>
          <a:p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- Segmentation </a:t>
            </a: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model</a:t>
            </a:r>
          </a:p>
          <a:p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4788024" y="4365104"/>
            <a:ext cx="3744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latin typeface="Times New Roman" pitchFamily="18" charset="0"/>
                <a:cs typeface="Times New Roman" pitchFamily="18" charset="0"/>
              </a:rPr>
              <a:t>Network development strategies</a:t>
            </a:r>
          </a:p>
          <a:p>
            <a:pPr>
              <a:buFontTx/>
              <a:buChar char="-"/>
            </a:pP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4G Network</a:t>
            </a:r>
          </a:p>
          <a:p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v-SE" dirty="0" smtClean="0">
                <a:latin typeface="Times New Roman" pitchFamily="18" charset="0"/>
                <a:cs typeface="Times New Roman" pitchFamily="18" charset="0"/>
              </a:rPr>
            </a:br>
            <a:r>
              <a:rPr lang="sv-SE" b="1" dirty="0" smtClean="0">
                <a:latin typeface="Times New Roman" pitchFamily="18" charset="0"/>
                <a:cs typeface="Times New Roman" pitchFamily="18" charset="0"/>
              </a:rPr>
              <a:t>Joint venture</a:t>
            </a:r>
          </a:p>
          <a:p>
            <a:pPr>
              <a:buFontTx/>
              <a:buChar char="-"/>
            </a:pP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With Vodafone</a:t>
            </a:r>
          </a:p>
          <a:p>
            <a:endParaRPr lang="sv-SE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v-SE" b="1" dirty="0" smtClean="0">
                <a:latin typeface="Times New Roman" pitchFamily="18" charset="0"/>
                <a:cs typeface="Times New Roman" pitchFamily="18" charset="0"/>
              </a:rPr>
              <a:t>Customer </a:t>
            </a:r>
            <a:r>
              <a:rPr lang="sv-SE" b="1" dirty="0" smtClean="0">
                <a:latin typeface="Times New Roman" pitchFamily="18" charset="0"/>
                <a:cs typeface="Times New Roman" pitchFamily="18" charset="0"/>
              </a:rPr>
              <a:t>and sercive strategy</a:t>
            </a:r>
          </a:p>
          <a:p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- Restructure </a:t>
            </a:r>
            <a:r>
              <a:rPr lang="sv-SE" dirty="0">
                <a:latin typeface="Times New Roman" pitchFamily="18" charset="0"/>
                <a:cs typeface="Times New Roman" pitchFamily="18" charset="0"/>
              </a:rPr>
              <a:t>its internal </a:t>
            </a: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structure</a:t>
            </a:r>
            <a:endParaRPr lang="sv-SE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800" dirty="0" smtClean="0">
                <a:latin typeface="Times New Roman" pitchFamily="18" charset="0"/>
                <a:cs typeface="Times New Roman" pitchFamily="18" charset="0"/>
              </a:rPr>
              <a:t>Comparison</a:t>
            </a:r>
            <a:endParaRPr lang="sv-SE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sv-SE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v-SE" sz="2800" dirty="0" smtClean="0">
                <a:latin typeface="Times New Roman" pitchFamily="18" charset="0"/>
                <a:cs typeface="Times New Roman" pitchFamily="18" charset="0"/>
              </a:rPr>
              <a:t>Financial condition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Telstra -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Technology leader strategy 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Optus -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Low cost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strategy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v-SE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sv-SE" sz="2800" dirty="0" smtClean="0">
                <a:latin typeface="Times New Roman" pitchFamily="18" charset="0"/>
                <a:cs typeface="Times New Roman" pitchFamily="18" charset="0"/>
              </a:rPr>
              <a:t>ocus </a:t>
            </a:r>
            <a:r>
              <a:rPr lang="sv-SE" sz="2800" dirty="0" smtClean="0">
                <a:latin typeface="Times New Roman" pitchFamily="18" charset="0"/>
                <a:cs typeface="Times New Roman" pitchFamily="18" charset="0"/>
              </a:rPr>
              <a:t>on different customer groups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sv-S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275</TotalTime>
  <Words>28</Words>
  <Application>Microsoft Office PowerPoint</Application>
  <PresentationFormat>On-screen Show (4:3)</PresentationFormat>
  <Paragraphs>25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Comparison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Jingfang</dc:creator>
  <cp:lastModifiedBy>Jingfang</cp:lastModifiedBy>
  <cp:revision>18</cp:revision>
  <dcterms:created xsi:type="dcterms:W3CDTF">2012-11-14T15:27:54Z</dcterms:created>
  <dcterms:modified xsi:type="dcterms:W3CDTF">2012-11-14T20:04:22Z</dcterms:modified>
</cp:coreProperties>
</file>