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-18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3BC2FA-611F-E646-9964-645DC76B7522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58A0F5-6A43-1148-81FF-A6EE970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20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3BC2FA-611F-E646-9964-645DC76B7522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58A0F5-6A43-1148-81FF-A6EE970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094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3BC2FA-611F-E646-9964-645DC76B7522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58A0F5-6A43-1148-81FF-A6EE970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10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3BC2FA-611F-E646-9964-645DC76B7522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58A0F5-6A43-1148-81FF-A6EE970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72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3BC2FA-611F-E646-9964-645DC76B7522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58A0F5-6A43-1148-81FF-A6EE970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56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3BC2FA-611F-E646-9964-645DC76B7522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58A0F5-6A43-1148-81FF-A6EE970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1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3BC2FA-611F-E646-9964-645DC76B7522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58A0F5-6A43-1148-81FF-A6EE970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45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3BC2FA-611F-E646-9964-645DC76B7522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58A0F5-6A43-1148-81FF-A6EE970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7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3BC2FA-611F-E646-9964-645DC76B7522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58A0F5-6A43-1148-81FF-A6EE970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474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3BC2FA-611F-E646-9964-645DC76B7522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58A0F5-6A43-1148-81FF-A6EE970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37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3BC2FA-611F-E646-9964-645DC76B7522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58A0F5-6A43-1148-81FF-A6EE970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791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92183" y="0"/>
            <a:ext cx="9236183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218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155" y="399421"/>
            <a:ext cx="8214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Name</a:t>
            </a:r>
            <a:r>
              <a:rPr lang="en-US" baseline="0" dirty="0" smtClean="0">
                <a:solidFill>
                  <a:schemeClr val="bg1"/>
                </a:solidFill>
              </a:rPr>
              <a:t> of the project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155" y="798255"/>
            <a:ext cx="8214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Participants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45536" y="2130243"/>
            <a:ext cx="4609129" cy="345140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Any visuals?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230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155" y="399421"/>
            <a:ext cx="8214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Elevator pitch – i.e. short and effective description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345536" y="3810000"/>
            <a:ext cx="4609129" cy="17716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Any visuals or logo ideas?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4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155" y="399421"/>
            <a:ext cx="8214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Defining factors – a bit more exhaustive list of descriptors</a:t>
            </a:r>
          </a:p>
        </p:txBody>
      </p:sp>
      <p:sp>
        <p:nvSpPr>
          <p:cNvPr id="5" name="Rectangle 4"/>
          <p:cNvSpPr/>
          <p:nvPr/>
        </p:nvSpPr>
        <p:spPr>
          <a:xfrm>
            <a:off x="1855304" y="3810000"/>
            <a:ext cx="5853044" cy="17716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Technologies, reference or look-and-feel </a:t>
            </a:r>
            <a:r>
              <a:rPr lang="en-US" dirty="0" smtClean="0"/>
              <a:t>examples 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15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155" y="399421"/>
            <a:ext cx="8214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USPs – what’s unique and differentiating with your concept?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55304" y="3810000"/>
            <a:ext cx="5853044" cy="17716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Technologies, reference or look-and-feel </a:t>
            </a:r>
            <a:r>
              <a:rPr lang="en-US" dirty="0" smtClean="0"/>
              <a:t>examples 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176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155" y="399421"/>
            <a:ext cx="8214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Summary – idea, target group, target platform, business case</a:t>
            </a:r>
          </a:p>
        </p:txBody>
      </p:sp>
      <p:sp>
        <p:nvSpPr>
          <p:cNvPr id="6" name="Rectangle 5"/>
          <p:cNvSpPr/>
          <p:nvPr/>
        </p:nvSpPr>
        <p:spPr>
          <a:xfrm>
            <a:off x="2345536" y="3810000"/>
            <a:ext cx="4609129" cy="17716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Any visuals or logo ideas?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046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83</Words>
  <Application>Microsoft Macintosh PowerPoint</Application>
  <PresentationFormat>On-screen Show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VIC Sthlm/KTH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Björn Thuresson</dc:creator>
  <cp:lastModifiedBy>Björn Thuresson</cp:lastModifiedBy>
  <cp:revision>2</cp:revision>
  <dcterms:created xsi:type="dcterms:W3CDTF">2014-11-06T18:09:25Z</dcterms:created>
  <dcterms:modified xsi:type="dcterms:W3CDTF">2014-11-06T18:24:38Z</dcterms:modified>
</cp:coreProperties>
</file>